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a COI</a:t>
            </a:r>
            <a:endParaRPr kumimoji="1"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171469"/>
            <a:ext cx="11183814" cy="509568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Association of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</a:t>
            </a:r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kumimoji="1" lang="en-US" altLang="ja-JP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Companies, etc. with conflicts of interest that should be 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kumimoji="1" lang="en-US" altLang="ja-JP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disclosed in connection with this presentation</a:t>
            </a:r>
            <a:r>
              <a:rPr kumimoji="1" lang="ja-JP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(Detailed information)</a:t>
            </a:r>
            <a:endParaRPr kumimoji="1" lang="en-US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2" y="6362726"/>
            <a:ext cx="11183813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en-US" altLang="ja-JP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disclose the required information (e.g., applicable conflicts of interest and the name of the company).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A0215BB-E55A-8366-8195-077A612A5500}"/>
              </a:ext>
            </a:extLst>
          </p:cNvPr>
          <p:cNvSpPr txBox="1">
            <a:spLocks/>
          </p:cNvSpPr>
          <p:nvPr/>
        </p:nvSpPr>
        <p:spPr>
          <a:xfrm>
            <a:off x="5832229" y="0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85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*When there is a COI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access</cp:lastModifiedBy>
  <cp:revision>7</cp:revision>
  <dcterms:created xsi:type="dcterms:W3CDTF">2022-05-26T05:12:37Z</dcterms:created>
  <dcterms:modified xsi:type="dcterms:W3CDTF">2024-01-09T04:18:26Z</dcterms:modified>
</cp:coreProperties>
</file>